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Lst>
  <p:notesMasterIdLst>
    <p:notesMasterId r:id="rId11"/>
  </p:notesMasterIdLst>
  <p:sldIdLst>
    <p:sldId id="256" r:id="rId2"/>
    <p:sldId id="262" r:id="rId3"/>
    <p:sldId id="257" r:id="rId4"/>
    <p:sldId id="258" r:id="rId5"/>
    <p:sldId id="259" r:id="rId6"/>
    <p:sldId id="260" r:id="rId7"/>
    <p:sldId id="261"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749D13-C016-4731-B387-1FCBD35418ED}" type="datetimeFigureOut">
              <a:rPr lang="en-IN" smtClean="0"/>
              <a:t>16-07-2024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6274E4-5A64-4AD5-B540-40B2AF115BC2}" type="slidenum">
              <a:rPr lang="en-IN" smtClean="0"/>
              <a:t>‹#›</a:t>
            </a:fld>
            <a:endParaRPr lang="en-IN"/>
          </a:p>
        </p:txBody>
      </p:sp>
    </p:spTree>
    <p:extLst>
      <p:ext uri="{BB962C8B-B14F-4D97-AF65-F5344CB8AC3E}">
        <p14:creationId xmlns:p14="http://schemas.microsoft.com/office/powerpoint/2010/main" val="39394243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36274E4-5A64-4AD5-B540-40B2AF115BC2}" type="slidenum">
              <a:rPr lang="en-IN" smtClean="0"/>
              <a:t>7</a:t>
            </a:fld>
            <a:endParaRPr lang="en-IN"/>
          </a:p>
        </p:txBody>
      </p:sp>
    </p:spTree>
    <p:extLst>
      <p:ext uri="{BB962C8B-B14F-4D97-AF65-F5344CB8AC3E}">
        <p14:creationId xmlns:p14="http://schemas.microsoft.com/office/powerpoint/2010/main" val="2865465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30448055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3E30D4-6C2E-4773-BE42-FBA1EB6184AD}" type="datetimeFigureOut">
              <a:rPr lang="en-IN" smtClean="0"/>
              <a:t>16-07-2024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2920231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39395524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1936850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30867473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3085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37757024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32959607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31936153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A1250-49C7-033A-5D52-F209A32A807F}"/>
              </a:ext>
            </a:extLst>
          </p:cNvPr>
          <p:cNvSpPr>
            <a:spLocks noGrp="1"/>
          </p:cNvSpPr>
          <p:nvPr>
            <p:ph type="title"/>
          </p:nvPr>
        </p:nvSpPr>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B8FDA9-6C7D-6DC8-155D-B0CAB033CE45}"/>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4B59509-C420-D217-1C44-5BAE12CDBCA1}"/>
              </a:ext>
            </a:extLst>
          </p:cNvPr>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4">
            <a:extLst>
              <a:ext uri="{FF2B5EF4-FFF2-40B4-BE49-F238E27FC236}">
                <a16:creationId xmlns:a16="http://schemas.microsoft.com/office/drawing/2014/main" id="{9D6D2200-0EBA-B40E-E0A8-C95C95EC0D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F61B74-8EF9-157D-27A4-C6CE0A0BB1AC}"/>
              </a:ext>
            </a:extLst>
          </p:cNvPr>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1974153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4121594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106005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E3E30D4-6C2E-4773-BE42-FBA1EB6184AD}" type="datetimeFigureOut">
              <a:rPr lang="en-IN" smtClean="0"/>
              <a:t>16-07-2024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19123607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E3E30D4-6C2E-4773-BE42-FBA1EB6184AD}" type="datetimeFigureOut">
              <a:rPr lang="en-IN" smtClean="0"/>
              <a:t>16-07-2024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748576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54480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555153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E3E30D4-6C2E-4773-BE42-FBA1EB6184AD}" type="datetimeFigureOut">
              <a:rPr lang="en-IN" smtClean="0"/>
              <a:t>16-07-2024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10548184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3E30D4-6C2E-4773-BE42-FBA1EB6184AD}" type="datetimeFigureOut">
              <a:rPr lang="en-IN" smtClean="0"/>
              <a:t>16-07-2024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80A1566-8EA2-4C03-A2CC-9FA313F86FBB}" type="slidenum">
              <a:rPr lang="en-IN" smtClean="0"/>
              <a:t>‹#›</a:t>
            </a:fld>
            <a:endParaRPr lang="en-IN"/>
          </a:p>
        </p:txBody>
      </p:sp>
    </p:spTree>
    <p:extLst>
      <p:ext uri="{BB962C8B-B14F-4D97-AF65-F5344CB8AC3E}">
        <p14:creationId xmlns:p14="http://schemas.microsoft.com/office/powerpoint/2010/main" val="2396768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E3E30D4-6C2E-4773-BE42-FBA1EB6184AD}" type="datetimeFigureOut">
              <a:rPr lang="en-IN" smtClean="0"/>
              <a:t>16-07-2024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80A1566-8EA2-4C03-A2CC-9FA313F86FBB}" type="slidenum">
              <a:rPr lang="en-IN" smtClean="0"/>
              <a:t>‹#›</a:t>
            </a:fld>
            <a:endParaRPr lang="en-IN"/>
          </a:p>
        </p:txBody>
      </p:sp>
    </p:spTree>
    <p:extLst>
      <p:ext uri="{BB962C8B-B14F-4D97-AF65-F5344CB8AC3E}">
        <p14:creationId xmlns:p14="http://schemas.microsoft.com/office/powerpoint/2010/main" val="1160126190"/>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hyperlink" Target="https://picnicwithants.wordpress.com/tag/grateful" TargetMode="External"/><Relationship Id="rId2" Type="http://schemas.openxmlformats.org/officeDocument/2006/relationships/image" Target="../media/image1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98AD6-0C33-D35E-144C-3BCC6704A5D4}"/>
              </a:ext>
            </a:extLst>
          </p:cNvPr>
          <p:cNvSpPr>
            <a:spLocks noGrp="1"/>
          </p:cNvSpPr>
          <p:nvPr>
            <p:ph type="ctrTitle"/>
          </p:nvPr>
        </p:nvSpPr>
        <p:spPr/>
        <p:txBody>
          <a:bodyPr/>
          <a:lstStyle/>
          <a:p>
            <a:r>
              <a:rPr lang="en-IN" dirty="0"/>
              <a:t>Generative AI</a:t>
            </a:r>
          </a:p>
        </p:txBody>
      </p:sp>
      <p:sp>
        <p:nvSpPr>
          <p:cNvPr id="3" name="Subtitle 2">
            <a:extLst>
              <a:ext uri="{FF2B5EF4-FFF2-40B4-BE49-F238E27FC236}">
                <a16:creationId xmlns:a16="http://schemas.microsoft.com/office/drawing/2014/main" id="{58B0EAB5-C5A7-D0C1-293A-112A5A33E565}"/>
              </a:ext>
            </a:extLst>
          </p:cNvPr>
          <p:cNvSpPr>
            <a:spLocks noGrp="1"/>
          </p:cNvSpPr>
          <p:nvPr>
            <p:ph type="subTitle" idx="1"/>
          </p:nvPr>
        </p:nvSpPr>
        <p:spPr>
          <a:xfrm>
            <a:off x="7718323" y="4654090"/>
            <a:ext cx="9144000" cy="1655762"/>
          </a:xfrm>
        </p:spPr>
        <p:txBody>
          <a:bodyPr/>
          <a:lstStyle/>
          <a:p>
            <a:r>
              <a:rPr lang="en-IN" dirty="0"/>
              <a:t>            Made By – Tanuj Kamboj</a:t>
            </a:r>
          </a:p>
          <a:p>
            <a:r>
              <a:rPr lang="en-IN" dirty="0"/>
              <a:t>            Department – </a:t>
            </a:r>
            <a:r>
              <a:rPr lang="en-IN" dirty="0" err="1"/>
              <a:t>Cse</a:t>
            </a:r>
            <a:endParaRPr lang="en-IN" dirty="0"/>
          </a:p>
          <a:p>
            <a:endParaRPr lang="en-IN" dirty="0"/>
          </a:p>
        </p:txBody>
      </p:sp>
    </p:spTree>
    <p:extLst>
      <p:ext uri="{BB962C8B-B14F-4D97-AF65-F5344CB8AC3E}">
        <p14:creationId xmlns:p14="http://schemas.microsoft.com/office/powerpoint/2010/main" val="1975837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98AD6-0C33-D35E-144C-3BCC6704A5D4}"/>
              </a:ext>
            </a:extLst>
          </p:cNvPr>
          <p:cNvSpPr>
            <a:spLocks noGrp="1"/>
          </p:cNvSpPr>
          <p:nvPr>
            <p:ph type="ctrTitle"/>
          </p:nvPr>
        </p:nvSpPr>
        <p:spPr>
          <a:xfrm>
            <a:off x="393289" y="1122363"/>
            <a:ext cx="2939845" cy="362308"/>
          </a:xfrm>
        </p:spPr>
        <p:txBody>
          <a:bodyPr>
            <a:normAutofit fontScale="90000"/>
          </a:bodyPr>
          <a:lstStyle/>
          <a:p>
            <a:r>
              <a:rPr lang="en-IN" dirty="0" err="1"/>
              <a:t>AITools</a:t>
            </a:r>
            <a:endParaRPr lang="en-IN" dirty="0"/>
          </a:p>
        </p:txBody>
      </p:sp>
      <p:sp>
        <p:nvSpPr>
          <p:cNvPr id="3" name="Subtitle 2">
            <a:extLst>
              <a:ext uri="{FF2B5EF4-FFF2-40B4-BE49-F238E27FC236}">
                <a16:creationId xmlns:a16="http://schemas.microsoft.com/office/drawing/2014/main" id="{58B0EAB5-C5A7-D0C1-293A-112A5A33E565}"/>
              </a:ext>
            </a:extLst>
          </p:cNvPr>
          <p:cNvSpPr>
            <a:spLocks noGrp="1"/>
          </p:cNvSpPr>
          <p:nvPr>
            <p:ph type="subTitle" idx="1"/>
          </p:nvPr>
        </p:nvSpPr>
        <p:spPr>
          <a:xfrm>
            <a:off x="213284" y="1886066"/>
            <a:ext cx="10402529" cy="3458497"/>
          </a:xfrm>
        </p:spPr>
        <p:txBody>
          <a:bodyPr/>
          <a:lstStyle/>
          <a:p>
            <a:r>
              <a:rPr lang="en-IN" dirty="0"/>
              <a:t>*</a:t>
            </a:r>
            <a:r>
              <a:rPr lang="en-IN" dirty="0" err="1"/>
              <a:t>Crayion</a:t>
            </a:r>
            <a:endParaRPr lang="en-IN" dirty="0"/>
          </a:p>
          <a:p>
            <a:r>
              <a:rPr lang="en-IN" dirty="0"/>
              <a:t> *</a:t>
            </a:r>
            <a:r>
              <a:rPr lang="en-IN" dirty="0" err="1"/>
              <a:t>Synthesia</a:t>
            </a:r>
            <a:r>
              <a:rPr lang="en-IN" dirty="0"/>
              <a:t>   </a:t>
            </a:r>
          </a:p>
          <a:p>
            <a:r>
              <a:rPr lang="en-IN" dirty="0"/>
              <a:t> *Veed.io</a:t>
            </a:r>
          </a:p>
          <a:p>
            <a:r>
              <a:rPr lang="en-IN" dirty="0"/>
              <a:t> *Prisma labs</a:t>
            </a:r>
          </a:p>
          <a:p>
            <a:r>
              <a:rPr lang="en-IN" dirty="0"/>
              <a:t> *Deep Dream</a:t>
            </a:r>
          </a:p>
        </p:txBody>
      </p:sp>
    </p:spTree>
    <p:extLst>
      <p:ext uri="{BB962C8B-B14F-4D97-AF65-F5344CB8AC3E}">
        <p14:creationId xmlns:p14="http://schemas.microsoft.com/office/powerpoint/2010/main" val="6663863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CB54E-F7AE-642C-163B-A03BE3FC48FE}"/>
              </a:ext>
            </a:extLst>
          </p:cNvPr>
          <p:cNvSpPr>
            <a:spLocks noGrp="1"/>
          </p:cNvSpPr>
          <p:nvPr>
            <p:ph type="title"/>
          </p:nvPr>
        </p:nvSpPr>
        <p:spPr/>
        <p:txBody>
          <a:bodyPr/>
          <a:lstStyle/>
          <a:p>
            <a:r>
              <a:rPr lang="en-IN" dirty="0" err="1"/>
              <a:t>Craiyon</a:t>
            </a:r>
            <a:endParaRPr lang="en-IN" dirty="0"/>
          </a:p>
        </p:txBody>
      </p:sp>
      <p:sp>
        <p:nvSpPr>
          <p:cNvPr id="3" name="Text Placeholder 2">
            <a:extLst>
              <a:ext uri="{FF2B5EF4-FFF2-40B4-BE49-F238E27FC236}">
                <a16:creationId xmlns:a16="http://schemas.microsoft.com/office/drawing/2014/main" id="{70607DB4-34E8-1DD2-AEB4-21BAC2A3F024}"/>
              </a:ext>
            </a:extLst>
          </p:cNvPr>
          <p:cNvSpPr>
            <a:spLocks noGrp="1"/>
          </p:cNvSpPr>
          <p:nvPr>
            <p:ph type="body" idx="1"/>
          </p:nvPr>
        </p:nvSpPr>
        <p:spPr>
          <a:xfrm>
            <a:off x="592394" y="1690688"/>
            <a:ext cx="7332406" cy="2156440"/>
          </a:xfrm>
        </p:spPr>
        <p:txBody>
          <a:bodyPr>
            <a:normAutofit fontScale="62500" lnSpcReduction="20000"/>
          </a:bodyPr>
          <a:lstStyle/>
          <a:p>
            <a:pPr marL="0" indent="0" algn="just" defTabSz="457200">
              <a:lnSpc>
                <a:spcPct val="100000"/>
              </a:lnSpc>
              <a:spcBef>
                <a:spcPts val="0"/>
              </a:spcBef>
              <a:buNone/>
              <a:defRPr/>
            </a:pPr>
            <a:r>
              <a:rPr lang="en-US" sz="2800" dirty="0">
                <a:solidFill>
                  <a:schemeClr val="accent2"/>
                </a:solidFill>
              </a:rPr>
              <a:t>Crayon AI uses advanced technologies like Generative Adversarial Networks (GANs) to generate images. GANs consist of a generator that creates images and a discriminator that evaluates their realism. These models are trained on large datasets to learn patterns and create realistic images across various applications, from art to medical imaging. Users interact with Crayon AI through its platform or API to generate images tailored to their needs or preferences.</a:t>
            </a:r>
          </a:p>
          <a:p>
            <a:pPr marL="0" indent="0" algn="just" defTabSz="457200">
              <a:lnSpc>
                <a:spcPct val="100000"/>
              </a:lnSpc>
              <a:spcBef>
                <a:spcPts val="0"/>
              </a:spcBef>
              <a:buNone/>
              <a:defRPr/>
            </a:pPr>
            <a:endParaRPr kumimoji="0" lang="en-US" sz="2800" b="0" i="0" u="none" strike="noStrike" kern="1200" cap="none" spc="0" normalizeH="0" baseline="0" noProof="0" dirty="0">
              <a:ln>
                <a:noFill/>
              </a:ln>
              <a:solidFill>
                <a:srgbClr val="E33D6F"/>
              </a:solidFill>
              <a:effectLst/>
              <a:highlight>
                <a:srgbClr val="FFFF00"/>
              </a:highlight>
              <a:uLnTx/>
              <a:uFillTx/>
              <a:latin typeface="Century Gothic" panose="020B0502020202020204"/>
              <a:ea typeface="+mn-ea"/>
              <a:cs typeface="+mn-cs"/>
            </a:endParaRPr>
          </a:p>
          <a:p>
            <a:pPr marL="0" indent="0">
              <a:buNone/>
            </a:pPr>
            <a:endParaRPr lang="en-IN" dirty="0"/>
          </a:p>
        </p:txBody>
      </p:sp>
      <p:pic>
        <p:nvPicPr>
          <p:cNvPr id="4" name="Picture 3">
            <a:extLst>
              <a:ext uri="{FF2B5EF4-FFF2-40B4-BE49-F238E27FC236}">
                <a16:creationId xmlns:a16="http://schemas.microsoft.com/office/drawing/2014/main" id="{39B48D3E-2980-0DE1-C4D8-6973937788C6}"/>
              </a:ext>
            </a:extLst>
          </p:cNvPr>
          <p:cNvPicPr>
            <a:picLocks noChangeAspect="1"/>
          </p:cNvPicPr>
          <p:nvPr/>
        </p:nvPicPr>
        <p:blipFill>
          <a:blip r:embed="rId2"/>
          <a:stretch>
            <a:fillRect/>
          </a:stretch>
        </p:blipFill>
        <p:spPr>
          <a:xfrm>
            <a:off x="4701049" y="274640"/>
            <a:ext cx="2948448" cy="1026987"/>
          </a:xfrm>
          <a:prstGeom prst="rect">
            <a:avLst/>
          </a:prstGeom>
        </p:spPr>
      </p:pic>
      <p:pic>
        <p:nvPicPr>
          <p:cNvPr id="6" name="Picture 5">
            <a:extLst>
              <a:ext uri="{FF2B5EF4-FFF2-40B4-BE49-F238E27FC236}">
                <a16:creationId xmlns:a16="http://schemas.microsoft.com/office/drawing/2014/main" id="{8C67B95E-4744-3900-4323-7CED5F2E9EC0}"/>
              </a:ext>
            </a:extLst>
          </p:cNvPr>
          <p:cNvPicPr>
            <a:picLocks noChangeAspect="1"/>
          </p:cNvPicPr>
          <p:nvPr/>
        </p:nvPicPr>
        <p:blipFill>
          <a:blip r:embed="rId3"/>
          <a:stretch>
            <a:fillRect/>
          </a:stretch>
        </p:blipFill>
        <p:spPr>
          <a:xfrm>
            <a:off x="710381" y="3694728"/>
            <a:ext cx="5936225" cy="2823535"/>
          </a:xfrm>
          <a:prstGeom prst="rect">
            <a:avLst/>
          </a:prstGeom>
        </p:spPr>
      </p:pic>
      <p:sp>
        <p:nvSpPr>
          <p:cNvPr id="7" name="AutoShape 2" descr="Gandhi depicted as flying superhero">
            <a:extLst>
              <a:ext uri="{FF2B5EF4-FFF2-40B4-BE49-F238E27FC236}">
                <a16:creationId xmlns:a16="http://schemas.microsoft.com/office/drawing/2014/main" id="{5988CE9E-FFFD-040D-EE7A-CBB9D4E5FB41}"/>
              </a:ext>
            </a:extLst>
          </p:cNvPr>
          <p:cNvSpPr>
            <a:spLocks noChangeAspect="1" noChangeArrowheads="1"/>
          </p:cNvSpPr>
          <p:nvPr/>
        </p:nvSpPr>
        <p:spPr bwMode="auto">
          <a:xfrm>
            <a:off x="5943599" y="3276599"/>
            <a:ext cx="1705897" cy="170589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4" descr="Gandhi depicted as flying superhero">
            <a:extLst>
              <a:ext uri="{FF2B5EF4-FFF2-40B4-BE49-F238E27FC236}">
                <a16:creationId xmlns:a16="http://schemas.microsoft.com/office/drawing/2014/main" id="{726823DB-4024-EFA6-CB53-5C64389DEC17}"/>
              </a:ext>
            </a:extLst>
          </p:cNvPr>
          <p:cNvSpPr>
            <a:spLocks noChangeAspect="1" noChangeArrowheads="1"/>
          </p:cNvSpPr>
          <p:nvPr/>
        </p:nvSpPr>
        <p:spPr bwMode="auto">
          <a:xfrm>
            <a:off x="10495935" y="354232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a:extLst>
              <a:ext uri="{FF2B5EF4-FFF2-40B4-BE49-F238E27FC236}">
                <a16:creationId xmlns:a16="http://schemas.microsoft.com/office/drawing/2014/main" id="{D514988C-D26D-2EDA-EB2E-C01AC6D259B4}"/>
              </a:ext>
            </a:extLst>
          </p:cNvPr>
          <p:cNvPicPr>
            <a:picLocks noChangeAspect="1"/>
          </p:cNvPicPr>
          <p:nvPr/>
        </p:nvPicPr>
        <p:blipFill>
          <a:blip r:embed="rId4"/>
          <a:stretch>
            <a:fillRect/>
          </a:stretch>
        </p:blipFill>
        <p:spPr>
          <a:xfrm>
            <a:off x="8170606" y="619134"/>
            <a:ext cx="3617043" cy="5827647"/>
          </a:xfrm>
          <a:prstGeom prst="rect">
            <a:avLst/>
          </a:prstGeom>
        </p:spPr>
      </p:pic>
    </p:spTree>
    <p:extLst>
      <p:ext uri="{BB962C8B-B14F-4D97-AF65-F5344CB8AC3E}">
        <p14:creationId xmlns:p14="http://schemas.microsoft.com/office/powerpoint/2010/main" val="4574247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0C3AF-98AF-42CE-3B03-2E5DFF5852F4}"/>
              </a:ext>
            </a:extLst>
          </p:cNvPr>
          <p:cNvSpPr>
            <a:spLocks noGrp="1"/>
          </p:cNvSpPr>
          <p:nvPr>
            <p:ph type="title"/>
          </p:nvPr>
        </p:nvSpPr>
        <p:spPr/>
        <p:txBody>
          <a:bodyPr/>
          <a:lstStyle/>
          <a:p>
            <a:r>
              <a:rPr lang="en-IN" dirty="0" err="1"/>
              <a:t>Synthesia</a:t>
            </a:r>
            <a:endParaRPr lang="en-IN" dirty="0"/>
          </a:p>
        </p:txBody>
      </p:sp>
      <p:sp>
        <p:nvSpPr>
          <p:cNvPr id="3" name="Text Placeholder 2">
            <a:extLst>
              <a:ext uri="{FF2B5EF4-FFF2-40B4-BE49-F238E27FC236}">
                <a16:creationId xmlns:a16="http://schemas.microsoft.com/office/drawing/2014/main" id="{A2B39B5B-9A63-030E-6EFB-EC80BC72C684}"/>
              </a:ext>
            </a:extLst>
          </p:cNvPr>
          <p:cNvSpPr>
            <a:spLocks noGrp="1"/>
          </p:cNvSpPr>
          <p:nvPr>
            <p:ph type="body" idx="1"/>
          </p:nvPr>
        </p:nvSpPr>
        <p:spPr>
          <a:xfrm>
            <a:off x="592393" y="1560154"/>
            <a:ext cx="10515600" cy="4351338"/>
          </a:xfrm>
        </p:spPr>
        <p:txBody>
          <a:bodyPr/>
          <a:lstStyle/>
          <a:p>
            <a:pPr marL="0" indent="0">
              <a:buNone/>
            </a:pPr>
            <a:r>
              <a:rPr lang="en-US" sz="2800" dirty="0" err="1">
                <a:solidFill>
                  <a:schemeClr val="accent1">
                    <a:lumMod val="50000"/>
                  </a:schemeClr>
                </a:solidFill>
              </a:rPr>
              <a:t>Synthesia</a:t>
            </a:r>
            <a:r>
              <a:rPr lang="en-US" sz="2800" dirty="0">
                <a:solidFill>
                  <a:schemeClr val="accent1">
                    <a:lumMod val="50000"/>
                  </a:schemeClr>
                </a:solidFill>
              </a:rPr>
              <a:t> is a tool that uses AI to make videos of people talking, just from written text. It makes the person's face move and their lips sync up with the words, like they're really speaking. It's used for making videos, language learning, and helping people understand things better.</a:t>
            </a:r>
          </a:p>
          <a:p>
            <a:pPr marL="0" indent="0">
              <a:buNone/>
            </a:pPr>
            <a:endParaRPr lang="en-IN" dirty="0"/>
          </a:p>
        </p:txBody>
      </p:sp>
      <p:pic>
        <p:nvPicPr>
          <p:cNvPr id="5" name="Picture 4">
            <a:extLst>
              <a:ext uri="{FF2B5EF4-FFF2-40B4-BE49-F238E27FC236}">
                <a16:creationId xmlns:a16="http://schemas.microsoft.com/office/drawing/2014/main" id="{67758CE0-C1D6-EE59-B538-DB3F9647EBBA}"/>
              </a:ext>
            </a:extLst>
          </p:cNvPr>
          <p:cNvPicPr>
            <a:picLocks noChangeAspect="1"/>
          </p:cNvPicPr>
          <p:nvPr/>
        </p:nvPicPr>
        <p:blipFill>
          <a:blip r:embed="rId2"/>
          <a:stretch>
            <a:fillRect/>
          </a:stretch>
        </p:blipFill>
        <p:spPr>
          <a:xfrm>
            <a:off x="592393" y="3783126"/>
            <a:ext cx="5503607" cy="2622156"/>
          </a:xfrm>
          <a:prstGeom prst="rect">
            <a:avLst/>
          </a:prstGeom>
        </p:spPr>
      </p:pic>
      <p:pic>
        <p:nvPicPr>
          <p:cNvPr id="7" name="Picture 6">
            <a:extLst>
              <a:ext uri="{FF2B5EF4-FFF2-40B4-BE49-F238E27FC236}">
                <a16:creationId xmlns:a16="http://schemas.microsoft.com/office/drawing/2014/main" id="{ACF2913A-6875-BD57-67E0-DF8E661F3569}"/>
              </a:ext>
            </a:extLst>
          </p:cNvPr>
          <p:cNvPicPr>
            <a:picLocks noChangeAspect="1"/>
          </p:cNvPicPr>
          <p:nvPr/>
        </p:nvPicPr>
        <p:blipFill>
          <a:blip r:embed="rId3"/>
          <a:stretch>
            <a:fillRect/>
          </a:stretch>
        </p:blipFill>
        <p:spPr>
          <a:xfrm>
            <a:off x="6462379" y="4076035"/>
            <a:ext cx="5218343" cy="2294568"/>
          </a:xfrm>
          <a:prstGeom prst="rect">
            <a:avLst/>
          </a:prstGeom>
        </p:spPr>
      </p:pic>
    </p:spTree>
    <p:extLst>
      <p:ext uri="{BB962C8B-B14F-4D97-AF65-F5344CB8AC3E}">
        <p14:creationId xmlns:p14="http://schemas.microsoft.com/office/powerpoint/2010/main" val="4138874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E0570-FF2D-DCCA-8887-4F12C954CF00}"/>
              </a:ext>
            </a:extLst>
          </p:cNvPr>
          <p:cNvSpPr>
            <a:spLocks noGrp="1"/>
          </p:cNvSpPr>
          <p:nvPr>
            <p:ph type="title"/>
          </p:nvPr>
        </p:nvSpPr>
        <p:spPr/>
        <p:txBody>
          <a:bodyPr/>
          <a:lstStyle/>
          <a:p>
            <a:r>
              <a:rPr lang="en-IN"/>
              <a:t>Veed.io</a:t>
            </a:r>
          </a:p>
        </p:txBody>
      </p:sp>
      <p:sp>
        <p:nvSpPr>
          <p:cNvPr id="3" name="Text Placeholder 2">
            <a:extLst>
              <a:ext uri="{FF2B5EF4-FFF2-40B4-BE49-F238E27FC236}">
                <a16:creationId xmlns:a16="http://schemas.microsoft.com/office/drawing/2014/main" id="{B23DBB45-6E44-851D-F8DC-C383C72CC577}"/>
              </a:ext>
            </a:extLst>
          </p:cNvPr>
          <p:cNvSpPr>
            <a:spLocks noGrp="1"/>
          </p:cNvSpPr>
          <p:nvPr>
            <p:ph type="body" idx="1"/>
          </p:nvPr>
        </p:nvSpPr>
        <p:spPr>
          <a:xfrm>
            <a:off x="727587" y="1484671"/>
            <a:ext cx="10626213" cy="1553497"/>
          </a:xfrm>
        </p:spPr>
        <p:txBody>
          <a:bodyPr>
            <a:normAutofit fontScale="77500" lnSpcReduction="20000"/>
          </a:bodyPr>
          <a:lstStyle/>
          <a:p>
            <a:pPr marL="0" indent="0">
              <a:buNone/>
            </a:pPr>
            <a:r>
              <a:rPr lang="en-US" sz="2800" dirty="0">
                <a:solidFill>
                  <a:srgbClr val="03ED30"/>
                </a:solidFill>
              </a:rPr>
              <a:t>Veed.ai is a tool that simplifies video editing using artificial intelligence. It offers features like automatic subtitles, video trimming, adding text and animations, and converting audio to text. This makes it easier for users to create and customize videos without needing advanced editing skills.</a:t>
            </a:r>
          </a:p>
          <a:p>
            <a:pPr marL="0" indent="0">
              <a:buNone/>
            </a:pPr>
            <a:endParaRPr lang="en-IN" dirty="0">
              <a:solidFill>
                <a:schemeClr val="bg2"/>
              </a:solidFill>
            </a:endParaRPr>
          </a:p>
          <a:p>
            <a:pPr marL="0" indent="0">
              <a:buNone/>
            </a:pPr>
            <a:endParaRPr lang="en-IN" dirty="0">
              <a:solidFill>
                <a:schemeClr val="bg2"/>
              </a:solidFill>
            </a:endParaRPr>
          </a:p>
        </p:txBody>
      </p:sp>
      <p:pic>
        <p:nvPicPr>
          <p:cNvPr id="5" name="Picture 4">
            <a:extLst>
              <a:ext uri="{FF2B5EF4-FFF2-40B4-BE49-F238E27FC236}">
                <a16:creationId xmlns:a16="http://schemas.microsoft.com/office/drawing/2014/main" id="{BFE834B3-096C-69AE-7DF0-5F1B27FA1F1C}"/>
              </a:ext>
            </a:extLst>
          </p:cNvPr>
          <p:cNvPicPr>
            <a:picLocks noChangeAspect="1"/>
          </p:cNvPicPr>
          <p:nvPr/>
        </p:nvPicPr>
        <p:blipFill>
          <a:blip r:embed="rId2"/>
          <a:stretch>
            <a:fillRect/>
          </a:stretch>
        </p:blipFill>
        <p:spPr>
          <a:xfrm>
            <a:off x="540774" y="3326248"/>
            <a:ext cx="6115664" cy="3122484"/>
          </a:xfrm>
          <a:prstGeom prst="rect">
            <a:avLst/>
          </a:prstGeom>
        </p:spPr>
      </p:pic>
      <p:pic>
        <p:nvPicPr>
          <p:cNvPr id="7" name="Picture 6">
            <a:extLst>
              <a:ext uri="{FF2B5EF4-FFF2-40B4-BE49-F238E27FC236}">
                <a16:creationId xmlns:a16="http://schemas.microsoft.com/office/drawing/2014/main" id="{A9DB9B67-6B73-B2C6-164F-6BB955C7B831}"/>
              </a:ext>
            </a:extLst>
          </p:cNvPr>
          <p:cNvPicPr>
            <a:picLocks noChangeAspect="1"/>
          </p:cNvPicPr>
          <p:nvPr/>
        </p:nvPicPr>
        <p:blipFill>
          <a:blip r:embed="rId3"/>
          <a:stretch>
            <a:fillRect/>
          </a:stretch>
        </p:blipFill>
        <p:spPr>
          <a:xfrm>
            <a:off x="7165257" y="3326248"/>
            <a:ext cx="4109885" cy="2943002"/>
          </a:xfrm>
          <a:prstGeom prst="rect">
            <a:avLst/>
          </a:prstGeom>
        </p:spPr>
      </p:pic>
    </p:spTree>
    <p:extLst>
      <p:ext uri="{BB962C8B-B14F-4D97-AF65-F5344CB8AC3E}">
        <p14:creationId xmlns:p14="http://schemas.microsoft.com/office/powerpoint/2010/main" val="2420355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13F9-A521-CD70-6070-C4B28C996067}"/>
              </a:ext>
            </a:extLst>
          </p:cNvPr>
          <p:cNvSpPr>
            <a:spLocks noGrp="1"/>
          </p:cNvSpPr>
          <p:nvPr>
            <p:ph type="title"/>
          </p:nvPr>
        </p:nvSpPr>
        <p:spPr/>
        <p:txBody>
          <a:bodyPr/>
          <a:lstStyle/>
          <a:p>
            <a:r>
              <a:rPr lang="en-IN"/>
              <a:t>Prisma Labs</a:t>
            </a:r>
          </a:p>
        </p:txBody>
      </p:sp>
      <p:sp>
        <p:nvSpPr>
          <p:cNvPr id="3" name="Text Placeholder 2">
            <a:extLst>
              <a:ext uri="{FF2B5EF4-FFF2-40B4-BE49-F238E27FC236}">
                <a16:creationId xmlns:a16="http://schemas.microsoft.com/office/drawing/2014/main" id="{5EEBA7EE-E8D5-44C6-1DB5-29E3B0C44B47}"/>
              </a:ext>
            </a:extLst>
          </p:cNvPr>
          <p:cNvSpPr>
            <a:spLocks noGrp="1"/>
          </p:cNvSpPr>
          <p:nvPr>
            <p:ph type="body" idx="1"/>
          </p:nvPr>
        </p:nvSpPr>
        <p:spPr>
          <a:xfrm>
            <a:off x="-1020098" y="1501161"/>
            <a:ext cx="9190704" cy="2972517"/>
          </a:xfrm>
        </p:spPr>
        <p:txBody>
          <a:bodyPr/>
          <a:lstStyle/>
          <a:p>
            <a:pPr marL="1828800" lvl="4" indent="0">
              <a:buNone/>
            </a:pPr>
            <a:r>
              <a:rPr lang="en-US" sz="1800" dirty="0">
                <a:solidFill>
                  <a:schemeClr val="accent4"/>
                </a:solidFill>
              </a:rPr>
              <a:t>Prisma Lab is a photo editing tool that uses AI to turn your photos into beautiful artworks inspired by famous artists. It applies artistic filters to your pictures, making them look unique and eye-catching with just a few taps</a:t>
            </a:r>
            <a:endParaRPr lang="en-IN" dirty="0"/>
          </a:p>
        </p:txBody>
      </p:sp>
      <p:pic>
        <p:nvPicPr>
          <p:cNvPr id="5" name="Picture 4">
            <a:extLst>
              <a:ext uri="{FF2B5EF4-FFF2-40B4-BE49-F238E27FC236}">
                <a16:creationId xmlns:a16="http://schemas.microsoft.com/office/drawing/2014/main" id="{D248A6BD-45AB-95A4-F28A-AFCE0A914E6C}"/>
              </a:ext>
            </a:extLst>
          </p:cNvPr>
          <p:cNvPicPr>
            <a:picLocks noChangeAspect="1"/>
          </p:cNvPicPr>
          <p:nvPr/>
        </p:nvPicPr>
        <p:blipFill>
          <a:blip r:embed="rId2"/>
          <a:stretch>
            <a:fillRect/>
          </a:stretch>
        </p:blipFill>
        <p:spPr>
          <a:xfrm>
            <a:off x="183125" y="3429000"/>
            <a:ext cx="6096000" cy="2911576"/>
          </a:xfrm>
          <a:prstGeom prst="rect">
            <a:avLst/>
          </a:prstGeom>
        </p:spPr>
      </p:pic>
      <p:pic>
        <p:nvPicPr>
          <p:cNvPr id="7" name="Picture 6">
            <a:extLst>
              <a:ext uri="{FF2B5EF4-FFF2-40B4-BE49-F238E27FC236}">
                <a16:creationId xmlns:a16="http://schemas.microsoft.com/office/drawing/2014/main" id="{6670A266-0B80-BD11-89ED-3021646BB670}"/>
              </a:ext>
            </a:extLst>
          </p:cNvPr>
          <p:cNvPicPr>
            <a:picLocks noChangeAspect="1"/>
          </p:cNvPicPr>
          <p:nvPr/>
        </p:nvPicPr>
        <p:blipFill>
          <a:blip r:embed="rId3"/>
          <a:stretch>
            <a:fillRect/>
          </a:stretch>
        </p:blipFill>
        <p:spPr>
          <a:xfrm>
            <a:off x="6613527" y="3363534"/>
            <a:ext cx="5395348" cy="2977042"/>
          </a:xfrm>
          <a:prstGeom prst="rect">
            <a:avLst/>
          </a:prstGeom>
        </p:spPr>
      </p:pic>
    </p:spTree>
    <p:extLst>
      <p:ext uri="{BB962C8B-B14F-4D97-AF65-F5344CB8AC3E}">
        <p14:creationId xmlns:p14="http://schemas.microsoft.com/office/powerpoint/2010/main" val="34055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63360-83A1-B824-D250-638D7F368D72}"/>
              </a:ext>
            </a:extLst>
          </p:cNvPr>
          <p:cNvSpPr>
            <a:spLocks noGrp="1"/>
          </p:cNvSpPr>
          <p:nvPr>
            <p:ph type="title"/>
          </p:nvPr>
        </p:nvSpPr>
        <p:spPr/>
        <p:txBody>
          <a:bodyPr/>
          <a:lstStyle/>
          <a:p>
            <a:r>
              <a:rPr lang="en-IN" dirty="0"/>
              <a:t>Deep Dream</a:t>
            </a:r>
          </a:p>
        </p:txBody>
      </p:sp>
      <p:sp>
        <p:nvSpPr>
          <p:cNvPr id="3" name="Text Placeholder 2">
            <a:extLst>
              <a:ext uri="{FF2B5EF4-FFF2-40B4-BE49-F238E27FC236}">
                <a16:creationId xmlns:a16="http://schemas.microsoft.com/office/drawing/2014/main" id="{2BE2F853-BCFA-5AC4-49A8-E744F60593ED}"/>
              </a:ext>
            </a:extLst>
          </p:cNvPr>
          <p:cNvSpPr>
            <a:spLocks noGrp="1"/>
          </p:cNvSpPr>
          <p:nvPr>
            <p:ph type="body" idx="1"/>
          </p:nvPr>
        </p:nvSpPr>
        <p:spPr>
          <a:xfrm>
            <a:off x="-213851" y="1570205"/>
            <a:ext cx="10515600" cy="4351338"/>
          </a:xfrm>
        </p:spPr>
        <p:txBody>
          <a:bodyPr/>
          <a:lstStyle/>
          <a:p>
            <a:pPr marL="914400" lvl="2" indent="0">
              <a:buNone/>
            </a:pPr>
            <a:r>
              <a:rPr lang="en-US" b="0" i="0" dirty="0">
                <a:solidFill>
                  <a:srgbClr val="4D5156"/>
                </a:solidFill>
                <a:effectLst/>
                <a:highlight>
                  <a:srgbClr val="FFFFFF"/>
                </a:highlight>
                <a:latin typeface="Roboto" panose="02000000000000000000" pitchFamily="2" charset="0"/>
              </a:rPr>
              <a:t>Deep Dream Generator, make amazing AI art, photos, videos in seconds! Unleash your creativity – and join DDG's vibrant online community of AI artists!</a:t>
            </a:r>
            <a:endParaRPr lang="en-IN" dirty="0"/>
          </a:p>
        </p:txBody>
      </p:sp>
      <p:pic>
        <p:nvPicPr>
          <p:cNvPr id="9" name="Picture 8">
            <a:extLst>
              <a:ext uri="{FF2B5EF4-FFF2-40B4-BE49-F238E27FC236}">
                <a16:creationId xmlns:a16="http://schemas.microsoft.com/office/drawing/2014/main" id="{C0CECBEB-845F-7515-99DA-B74412452339}"/>
              </a:ext>
            </a:extLst>
          </p:cNvPr>
          <p:cNvPicPr>
            <a:picLocks noChangeAspect="1"/>
          </p:cNvPicPr>
          <p:nvPr/>
        </p:nvPicPr>
        <p:blipFill>
          <a:blip r:embed="rId3"/>
          <a:stretch>
            <a:fillRect/>
          </a:stretch>
        </p:blipFill>
        <p:spPr>
          <a:xfrm>
            <a:off x="619432" y="3270770"/>
            <a:ext cx="5476568" cy="2650773"/>
          </a:xfrm>
          <a:prstGeom prst="rect">
            <a:avLst/>
          </a:prstGeom>
        </p:spPr>
      </p:pic>
      <p:pic>
        <p:nvPicPr>
          <p:cNvPr id="11" name="Picture 10">
            <a:extLst>
              <a:ext uri="{FF2B5EF4-FFF2-40B4-BE49-F238E27FC236}">
                <a16:creationId xmlns:a16="http://schemas.microsoft.com/office/drawing/2014/main" id="{6266D7B5-8BE8-00FD-DD7A-76EE246B37FC}"/>
              </a:ext>
            </a:extLst>
          </p:cNvPr>
          <p:cNvPicPr>
            <a:picLocks noChangeAspect="1"/>
          </p:cNvPicPr>
          <p:nvPr/>
        </p:nvPicPr>
        <p:blipFill>
          <a:blip r:embed="rId4"/>
          <a:stretch>
            <a:fillRect/>
          </a:stretch>
        </p:blipFill>
        <p:spPr>
          <a:xfrm>
            <a:off x="6292645" y="2420104"/>
            <a:ext cx="5279923" cy="4072771"/>
          </a:xfrm>
          <a:prstGeom prst="rect">
            <a:avLst/>
          </a:prstGeom>
        </p:spPr>
      </p:pic>
    </p:spTree>
    <p:extLst>
      <p:ext uri="{BB962C8B-B14F-4D97-AF65-F5344CB8AC3E}">
        <p14:creationId xmlns:p14="http://schemas.microsoft.com/office/powerpoint/2010/main" val="32330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1FB33-71E7-9138-9723-F77CA728AC35}"/>
              </a:ext>
            </a:extLst>
          </p:cNvPr>
          <p:cNvSpPr>
            <a:spLocks noGrp="1"/>
          </p:cNvSpPr>
          <p:nvPr>
            <p:ph type="title"/>
          </p:nvPr>
        </p:nvSpPr>
        <p:spPr/>
        <p:txBody>
          <a:bodyPr/>
          <a:lstStyle/>
          <a:p>
            <a:r>
              <a:rPr lang="en-IN" dirty="0"/>
              <a:t>Conclusion</a:t>
            </a:r>
          </a:p>
        </p:txBody>
      </p:sp>
      <p:sp>
        <p:nvSpPr>
          <p:cNvPr id="4" name="Rectangle 1">
            <a:extLst>
              <a:ext uri="{FF2B5EF4-FFF2-40B4-BE49-F238E27FC236}">
                <a16:creationId xmlns:a16="http://schemas.microsoft.com/office/drawing/2014/main" id="{C15E3484-8564-A62F-8ACB-42D1C93FADAA}"/>
              </a:ext>
            </a:extLst>
          </p:cNvPr>
          <p:cNvSpPr>
            <a:spLocks noGrp="1" noChangeArrowheads="1"/>
          </p:cNvSpPr>
          <p:nvPr>
            <p:ph type="body" idx="1"/>
          </p:nvPr>
        </p:nvSpPr>
        <p:spPr bwMode="auto">
          <a:xfrm>
            <a:off x="838200" y="1806307"/>
            <a:ext cx="873841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In conclusion, while generative AI offers remarkable opportunities for innovation and efficiency, it also demands responsible deployment to mitigate risks and ensure its benefits are widely accessible and ethically applied. Its development represents a pivotal moment in the intersection of technology and creativity, shaping the future landscape of industries and society at large.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7901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0E4F59F-7E63-2E83-A159-F81AA394BD7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07805" y="364463"/>
            <a:ext cx="10328788" cy="6359091"/>
          </a:xfrm>
          <a:prstGeom prst="rect">
            <a:avLst/>
          </a:prstGeom>
        </p:spPr>
      </p:pic>
    </p:spTree>
    <p:extLst>
      <p:ext uri="{BB962C8B-B14F-4D97-AF65-F5344CB8AC3E}">
        <p14:creationId xmlns:p14="http://schemas.microsoft.com/office/powerpoint/2010/main" val="39426836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D153418-0A60-4DCD-ABDD-CE7EF2275DB7}">
  <we:reference id="wa200003052" version="4.0.0.0" store="en-US" storeType="OMEX"/>
  <we:alternateReferences>
    <we:reference id="wa200003052" version="4.0.0.0" store="wa200003052"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Ion</Template>
  <TotalTime>136</TotalTime>
  <Words>353</Words>
  <Application>Microsoft Office PowerPoint</Application>
  <PresentationFormat>Widescreen</PresentationFormat>
  <Paragraphs>22</Paragraphs>
  <Slides>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Century Gothic</vt:lpstr>
      <vt:lpstr>Roboto</vt:lpstr>
      <vt:lpstr>Wingdings 3</vt:lpstr>
      <vt:lpstr>Ion</vt:lpstr>
      <vt:lpstr>Generative AI</vt:lpstr>
      <vt:lpstr>AITools</vt:lpstr>
      <vt:lpstr>Craiyon</vt:lpstr>
      <vt:lpstr>Synthesia</vt:lpstr>
      <vt:lpstr>Veed.io</vt:lpstr>
      <vt:lpstr>Prisma Labs</vt:lpstr>
      <vt:lpstr>Deep Dream</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Tanuj Kamboj</dc:creator>
  <cp:lastModifiedBy>Tanuj Kamboj</cp:lastModifiedBy>
  <cp:revision>1</cp:revision>
  <dcterms:created xsi:type="dcterms:W3CDTF">2024-07-16T13:32:19Z</dcterms:created>
  <dcterms:modified xsi:type="dcterms:W3CDTF">2024-07-16T15:48:45Z</dcterms:modified>
</cp:coreProperties>
</file>

<file path=docProps/thumbnail.jpeg>
</file>